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69" r:id="rId6"/>
    <p:sldId id="268" r:id="rId7"/>
    <p:sldId id="264" r:id="rId8"/>
    <p:sldId id="267" r:id="rId9"/>
    <p:sldId id="270" r:id="rId10"/>
    <p:sldId id="258" r:id="rId11"/>
    <p:sldId id="263" r:id="rId12"/>
    <p:sldId id="260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D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50" d="100"/>
          <a:sy n="50" d="100"/>
        </p:scale>
        <p:origin x="64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3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0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5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6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1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7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1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0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5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8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0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9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5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1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1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FF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7000"/>
                <a:lumOff val="6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1FE8-D414-432D-BDAF-780E5D4DE009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E76B-6CCD-473E-885F-55D083CD9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11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13.xml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12.xml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2.xml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3.xml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2.xml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2.xm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12.xml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2.xml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6644"/>
            <a:ext cx="12191999" cy="6851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4194" y="1717616"/>
            <a:ext cx="108458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</a:rPr>
              <a:t>КВИЗ</a:t>
            </a:r>
            <a:r>
              <a:rPr lang="en-US" sz="5400" b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</a:rPr>
              <a:t>по </a:t>
            </a:r>
            <a:endParaRPr lang="en-US" sz="5400" b="1" dirty="0" smtClean="0">
              <a:ln w="952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ru-RU" sz="5400" b="1" dirty="0" err="1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</a:rPr>
              <a:t>Scratch</a:t>
            </a:r>
            <a:r>
              <a:rPr lang="ru-RU" sz="5400" b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</a:rPr>
              <a:t>-программированию</a:t>
            </a:r>
            <a:endParaRPr lang="ru-RU" sz="5400" b="1" dirty="0">
              <a:ln w="952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4778">
            <a:off x="-40505" y="254363"/>
            <a:ext cx="4140348" cy="135596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668000" y="4660489"/>
            <a:ext cx="1524000" cy="2197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154631" y="4807974"/>
            <a:ext cx="1386349" cy="1130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817"/>
          <a:stretch/>
        </p:blipFill>
        <p:spPr>
          <a:xfrm flipH="1">
            <a:off x="9939354" y="4166308"/>
            <a:ext cx="2389221" cy="31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3" y="3899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используется для создания переменной?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0" y="215271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7540" t="19531" r="77526" b="69792"/>
          <a:stretch/>
        </p:blipFill>
        <p:spPr>
          <a:xfrm>
            <a:off x="8610600" y="3490946"/>
            <a:ext cx="3368598" cy="1354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28636" t="35416" r="41057" b="51302"/>
          <a:stretch/>
        </p:blipFill>
        <p:spPr>
          <a:xfrm>
            <a:off x="5600699" y="1868488"/>
            <a:ext cx="5025840" cy="1238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6384" t="51302" r="46778" b="36979"/>
          <a:stretch/>
        </p:blipFill>
        <p:spPr>
          <a:xfrm>
            <a:off x="4967193" y="3490946"/>
            <a:ext cx="3359152" cy="1314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34187" t="34896" r="47218" b="54688"/>
          <a:stretch/>
        </p:blipFill>
        <p:spPr>
          <a:xfrm>
            <a:off x="6208618" y="5189604"/>
            <a:ext cx="3810001" cy="12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281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52121"/>
          <a:stretch/>
        </p:blipFill>
        <p:spPr>
          <a:xfrm>
            <a:off x="7905134" y="1809629"/>
            <a:ext cx="4286865" cy="503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632288" y="3288199"/>
            <a:ext cx="545691" cy="1371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3105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используется для завершения программы?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Рисунок 1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8580" t="40885" r="51317" b="46875"/>
          <a:stretch/>
        </p:blipFill>
        <p:spPr>
          <a:xfrm>
            <a:off x="952499" y="2247899"/>
            <a:ext cx="2195620" cy="14955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36091" t="41406" r="51318" b="48177"/>
          <a:stretch/>
        </p:blipFill>
        <p:spPr>
          <a:xfrm>
            <a:off x="4019548" y="2247899"/>
            <a:ext cx="3215469" cy="14955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4921" t="30469" r="48828" b="53385"/>
          <a:stretch/>
        </p:blipFill>
        <p:spPr>
          <a:xfrm>
            <a:off x="4114098" y="4181735"/>
            <a:ext cx="3120919" cy="1743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36237" t="28906" r="49415" b="60417"/>
          <a:stretch/>
        </p:blipFill>
        <p:spPr>
          <a:xfrm>
            <a:off x="427320" y="4181735"/>
            <a:ext cx="3351719" cy="1402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47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5"/>
          <a:stretch/>
        </p:blipFill>
        <p:spPr bwMode="auto">
          <a:xfrm>
            <a:off x="4577982" y="-1"/>
            <a:ext cx="7187298" cy="6858001"/>
          </a:xfrm>
          <a:prstGeom prst="rect">
            <a:avLst/>
          </a:prstGeom>
          <a:ln>
            <a:noFill/>
          </a:ln>
          <a:effectLst>
            <a:outerShdw blurRad="50800" dist="38100" dir="5400000" algn="ctr" rotWithShape="0">
              <a:srgbClr val="000000"/>
            </a:outerShdw>
            <a:reflection endPos="65000" dist="50800" dir="5400000" sy="-100000" algn="bl" rotWithShape="0"/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0761" y="2342494"/>
            <a:ext cx="5974649" cy="3021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Увы.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Попробуй ещё раз.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26" y="223145"/>
            <a:ext cx="429195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23774"/>
            <a:ext cx="9905999" cy="3541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0"/>
          <a:stretch/>
        </p:blipFill>
        <p:spPr bwMode="auto">
          <a:xfrm>
            <a:off x="851852" y="0"/>
            <a:ext cx="6281338" cy="6858001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  <a:reflection endPos="65000" dist="38100" dir="5400000" sy="-100000" algn="bl" rotWithShape="0"/>
            <a:softEdge rad="558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05223" y="2715606"/>
            <a:ext cx="6405777" cy="32859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 следующему заданию.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250" y="318410"/>
            <a:ext cx="429195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7"/>
          <a:stretch/>
        </p:blipFill>
        <p:spPr bwMode="auto">
          <a:xfrm>
            <a:off x="1545274" y="2106006"/>
            <a:ext cx="7370126" cy="50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6094412" y="209550"/>
            <a:ext cx="5811838" cy="3429000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0138" y="879964"/>
            <a:ext cx="4906962" cy="1920385"/>
          </a:xfrm>
        </p:spPr>
        <p:txBody>
          <a:bodyPr>
            <a:normAutofit/>
          </a:bodyPr>
          <a:lstStyle/>
          <a:p>
            <a:r>
              <a:rPr lang="ru-RU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Блиц-опрос</a:t>
            </a:r>
            <a:endParaRPr lang="ru-RU" sz="7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1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817" y="22031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используется для начала выполнения программы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480619"/>
            <a:ext cx="1312606" cy="12388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 r="50522"/>
          <a:stretch/>
        </p:blipFill>
        <p:spPr bwMode="auto">
          <a:xfrm>
            <a:off x="0" y="1762062"/>
            <a:ext cx="4748981" cy="5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42001" t="17305" r="39961" b="61237"/>
          <a:stretch/>
        </p:blipFill>
        <p:spPr>
          <a:xfrm>
            <a:off x="5516880" y="2307112"/>
            <a:ext cx="2926080" cy="1957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38404" t="17291" r="40278" b="50209"/>
          <a:stretch/>
        </p:blipFill>
        <p:spPr>
          <a:xfrm>
            <a:off x="8642802" y="2037584"/>
            <a:ext cx="2773680" cy="2377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9575" t="17708" r="39927" b="60625"/>
          <a:stretch/>
        </p:blipFill>
        <p:spPr>
          <a:xfrm>
            <a:off x="5417820" y="4597563"/>
            <a:ext cx="3124200" cy="1856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38067" t="17500" r="40147" b="61458"/>
          <a:stretch/>
        </p:blipFill>
        <p:spPr>
          <a:xfrm>
            <a:off x="8642802" y="4597564"/>
            <a:ext cx="3419207" cy="18566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7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2" y="23095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используется для создания цикла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63" y="2526213"/>
            <a:ext cx="6211550" cy="4199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1142" t="35000" r="47540" b="37500"/>
          <a:stretch/>
        </p:blipFill>
        <p:spPr>
          <a:xfrm>
            <a:off x="1498359" y="1408934"/>
            <a:ext cx="2773681" cy="2011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31259" t="35416" r="46017" b="37292"/>
          <a:stretch/>
        </p:blipFill>
        <p:spPr>
          <a:xfrm>
            <a:off x="2209684" y="4678922"/>
            <a:ext cx="2956561" cy="1996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26105" t="36875" r="42269" b="48542"/>
          <a:stretch/>
        </p:blipFill>
        <p:spPr>
          <a:xfrm>
            <a:off x="5048132" y="1797371"/>
            <a:ext cx="4114800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Рисунок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28624" t="30729" r="45608" b="56250"/>
          <a:stretch/>
        </p:blipFill>
        <p:spPr>
          <a:xfrm>
            <a:off x="426098" y="3573518"/>
            <a:ext cx="3352800" cy="952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2812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924" y="56136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отвечает за условное выполнение кода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881" r="51815" b="13500"/>
          <a:stretch/>
        </p:blipFill>
        <p:spPr>
          <a:xfrm>
            <a:off x="1595924" y="3421626"/>
            <a:ext cx="3610257" cy="34363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83510" y="3318387"/>
            <a:ext cx="1386348" cy="10618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1142" t="35000" r="47540" b="37500"/>
          <a:stretch/>
        </p:blipFill>
        <p:spPr>
          <a:xfrm>
            <a:off x="5414451" y="2368591"/>
            <a:ext cx="2773681" cy="2011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38404" t="23030" r="40278" b="50209"/>
          <a:stretch/>
        </p:blipFill>
        <p:spPr>
          <a:xfrm>
            <a:off x="9060080" y="4380271"/>
            <a:ext cx="2773680" cy="19575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8067" t="23930" r="40147" b="61458"/>
          <a:stretch/>
        </p:blipFill>
        <p:spPr>
          <a:xfrm>
            <a:off x="8414553" y="2455798"/>
            <a:ext cx="3419207" cy="1289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39575" t="24102" r="39927" b="60625"/>
          <a:stretch/>
        </p:blipFill>
        <p:spPr>
          <a:xfrm>
            <a:off x="5628621" y="4675707"/>
            <a:ext cx="3124200" cy="1308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4795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3872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используется для изменения значения переменной?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428" t="3204"/>
          <a:stretch/>
        </p:blipFill>
        <p:spPr>
          <a:xfrm>
            <a:off x="7673480" y="1917290"/>
            <a:ext cx="4518520" cy="485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374194" y="3008671"/>
            <a:ext cx="899651" cy="16075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26105" t="36875" r="42269" b="48542"/>
          <a:stretch/>
        </p:blipFill>
        <p:spPr>
          <a:xfrm>
            <a:off x="1893939" y="5129410"/>
            <a:ext cx="5026779" cy="1303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27599" t="32292" r="42093" b="54687"/>
          <a:stretch/>
        </p:blipFill>
        <p:spPr>
          <a:xfrm>
            <a:off x="2347415" y="2176036"/>
            <a:ext cx="5026779" cy="1214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9575" t="24102" r="39927" b="60625"/>
          <a:stretch/>
        </p:blipFill>
        <p:spPr>
          <a:xfrm>
            <a:off x="331839" y="3605462"/>
            <a:ext cx="3124200" cy="1308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28624" t="30729" r="45608" b="56250"/>
          <a:stretch/>
        </p:blipFill>
        <p:spPr>
          <a:xfrm>
            <a:off x="3667154" y="3595119"/>
            <a:ext cx="4606691" cy="1308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1003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763" r="58514" b="16737"/>
          <a:stretch/>
        </p:blipFill>
        <p:spPr>
          <a:xfrm>
            <a:off x="1756083" y="3170903"/>
            <a:ext cx="3420604" cy="368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93813" y="452154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позволяет перемещать спрайт?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Рисунок 1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29210" t="36979" r="45900" b="51302"/>
          <a:stretch/>
        </p:blipFill>
        <p:spPr>
          <a:xfrm>
            <a:off x="4972049" y="2169114"/>
            <a:ext cx="4286463" cy="1134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28771" t="35416" r="43118" b="52865"/>
          <a:stretch/>
        </p:blipFill>
        <p:spPr>
          <a:xfrm>
            <a:off x="5800018" y="3335106"/>
            <a:ext cx="4610807" cy="1080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0820" t="30729" r="44290" b="57292"/>
          <a:stretch/>
        </p:blipFill>
        <p:spPr>
          <a:xfrm>
            <a:off x="6396562" y="4447104"/>
            <a:ext cx="4119038" cy="1114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38067" t="23930" r="40147" b="61458"/>
          <a:stretch/>
        </p:blipFill>
        <p:spPr>
          <a:xfrm>
            <a:off x="7279024" y="5593007"/>
            <a:ext cx="3617576" cy="1074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16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313" y="50055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используется для воспроизведения звука?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05" b="1936"/>
          <a:stretch/>
        </p:blipFill>
        <p:spPr>
          <a:xfrm>
            <a:off x="8275154" y="2374490"/>
            <a:ext cx="3916846" cy="448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8953500" y="5086350"/>
            <a:ext cx="1504950" cy="971550"/>
          </a:xfrm>
          <a:prstGeom prst="ellipse">
            <a:avLst/>
          </a:prstGeom>
          <a:solidFill>
            <a:srgbClr val="F3DE9F"/>
          </a:solidFill>
          <a:ln>
            <a:solidFill>
              <a:srgbClr val="F3D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0820" t="30729" r="44290" b="57292"/>
          <a:stretch/>
        </p:blipFill>
        <p:spPr>
          <a:xfrm>
            <a:off x="795862" y="1979123"/>
            <a:ext cx="4119038" cy="1114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38067" t="23930" r="40147" b="61458"/>
          <a:stretch/>
        </p:blipFill>
        <p:spPr>
          <a:xfrm>
            <a:off x="4170363" y="3180209"/>
            <a:ext cx="3617576" cy="1074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Овал 9"/>
          <p:cNvSpPr/>
          <p:nvPr/>
        </p:nvSpPr>
        <p:spPr>
          <a:xfrm>
            <a:off x="8134350" y="5572125"/>
            <a:ext cx="419100" cy="48577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1259" t="32813" r="45461" b="55208"/>
          <a:stretch/>
        </p:blipFill>
        <p:spPr>
          <a:xfrm>
            <a:off x="944582" y="4327989"/>
            <a:ext cx="3970318" cy="11486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33162" t="41927" r="49707" b="46875"/>
          <a:stretch/>
        </p:blipFill>
        <p:spPr>
          <a:xfrm>
            <a:off x="4170363" y="5549921"/>
            <a:ext cx="3276601" cy="12042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8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блок позволяет изменить фон сцены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918" t="7213"/>
          <a:stretch/>
        </p:blipFill>
        <p:spPr>
          <a:xfrm>
            <a:off x="7881918" y="2249487"/>
            <a:ext cx="4310082" cy="468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7116" t="37240" r="52928" b="51301"/>
          <a:stretch/>
        </p:blipFill>
        <p:spPr>
          <a:xfrm>
            <a:off x="862451" y="4285070"/>
            <a:ext cx="2686051" cy="17380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34773" t="46875" r="51318" b="42187"/>
          <a:stretch/>
        </p:blipFill>
        <p:spPr>
          <a:xfrm>
            <a:off x="4418918" y="2903845"/>
            <a:ext cx="3124200" cy="13812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9575" t="24102" r="39927" b="60625"/>
          <a:stretch/>
        </p:blipFill>
        <p:spPr>
          <a:xfrm>
            <a:off x="763102" y="2689490"/>
            <a:ext cx="3124200" cy="1308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38067" t="23930" r="40147" b="61458"/>
          <a:stretch/>
        </p:blipFill>
        <p:spPr>
          <a:xfrm>
            <a:off x="3887302" y="4590612"/>
            <a:ext cx="3617576" cy="1074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3577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Другая 1">
      <a:dk1>
        <a:srgbClr val="FFC000"/>
      </a:dk1>
      <a:lt1>
        <a:srgbClr val="FFFF00"/>
      </a:lt1>
      <a:dk2>
        <a:srgbClr val="D2D703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276</TotalTime>
  <Words>81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Trebuchet MS</vt:lpstr>
      <vt:lpstr>Tw Cen MT</vt:lpstr>
      <vt:lpstr>Контур</vt:lpstr>
      <vt:lpstr>Презентация PowerPoint</vt:lpstr>
      <vt:lpstr>Блиц-опрос</vt:lpstr>
      <vt:lpstr>Какой блок используется для начала выполнения программы?</vt:lpstr>
      <vt:lpstr>Какой блок используется для создания цикла?</vt:lpstr>
      <vt:lpstr>Какой блок отвечает за условное выполнение кода?</vt:lpstr>
      <vt:lpstr>Какой блок используется для изменения значения переменной?</vt:lpstr>
      <vt:lpstr>Презентация PowerPoint</vt:lpstr>
      <vt:lpstr>Какой блок используется для воспроизведения звука?</vt:lpstr>
      <vt:lpstr>Какой блок позволяет изменить фон сцены?</vt:lpstr>
      <vt:lpstr>Какой блок используется для создания переменной?</vt:lpstr>
      <vt:lpstr>Какой блок используется для завершения программы?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КВИЗпо Scratch-программированию</dc:title>
  <dc:creator>User2</dc:creator>
  <cp:lastModifiedBy>User2</cp:lastModifiedBy>
  <cp:revision>20</cp:revision>
  <dcterms:created xsi:type="dcterms:W3CDTF">2025-02-13T03:29:53Z</dcterms:created>
  <dcterms:modified xsi:type="dcterms:W3CDTF">2025-02-13T08:06:46Z</dcterms:modified>
</cp:coreProperties>
</file>