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C1"/>
    <a:srgbClr val="B0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0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3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1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3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6C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C37D2-400D-49BD-B115-298138581BBA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1D8C-07E2-4509-8783-14F2F44C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5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8510" y="808038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rPr>
              <a:t>КВИЗ</a:t>
            </a:r>
            <a:br>
              <a:rPr lang="ru-RU" sz="6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rPr>
            </a:br>
            <a:endParaRPr lang="ru-RU" sz="6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8079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функция, с помощью которой можно изменять цвет спрайта?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593" y="3488028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01451" y="1956157"/>
            <a:ext cx="3474935" cy="470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8139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поделиться своим проектом 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пользователями?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3264"/>
            <a:ext cx="7131919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/>
              <a:t>Переслать </a:t>
            </a:r>
            <a:r>
              <a:rPr lang="ru-RU" sz="3600" dirty="0"/>
              <a:t>код проекта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/>
              <a:t>Опубликовать проект на сайте </a:t>
            </a:r>
            <a:r>
              <a:rPr lang="ru-RU" sz="3600" dirty="0" err="1"/>
              <a:t>Scratch</a:t>
            </a:r>
            <a:endParaRPr lang="ru-RU" sz="3600" dirty="0"/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/>
              <a:t>Отправить проект по электронной почте </a:t>
            </a:r>
          </a:p>
          <a:p>
            <a:pPr marL="514350" indent="-514350">
              <a:buFont typeface="+mj-lt"/>
              <a:buAutoNum type="alphaLcParenR"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27484" y="3141406"/>
            <a:ext cx="4616250" cy="351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ответов: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17939"/>
              </p:ext>
            </p:extLst>
          </p:nvPr>
        </p:nvGraphicFramePr>
        <p:xfrm>
          <a:off x="1408973" y="1673070"/>
          <a:ext cx="9374053" cy="182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053">
                  <a:extLst>
                    <a:ext uri="{9D8B030D-6E8A-4147-A177-3AD203B41FA5}">
                      <a16:colId xmlns:a16="http://schemas.microsoft.com/office/drawing/2014/main" val="170829805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66902955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18491743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7697841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51058922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78890033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532009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9959933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68943688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9698417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222520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61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529234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51" y="3499330"/>
            <a:ext cx="3100316" cy="3497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69" y="3905421"/>
            <a:ext cx="2759693" cy="28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471" y="1884619"/>
            <a:ext cx="6845710" cy="435133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создания видеоигр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визуального программирования для обучения детей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для графического дизайна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81" y="1690688"/>
            <a:ext cx="4279763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93" y="1161537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элемент 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создания логики программы? 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336" y="3300464"/>
            <a:ext cx="5238135" cy="435133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Спрайты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366" y="2487100"/>
            <a:ext cx="6064659" cy="40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929" y="998332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основная единица программирования 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929" y="3022856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5" y="2323895"/>
            <a:ext cx="7027308" cy="363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1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8" y="1057707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категория блоков 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движения спрайтов? 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2057" y="2253336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77" y="4474731"/>
            <a:ext cx="8114071" cy="212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97" y="851822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спрайт 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284" y="2506662"/>
            <a:ext cx="6666271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сцены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эффект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который можно анимировать и программировать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06" t="17565" r="13609" b="18296"/>
          <a:stretch/>
        </p:blipFill>
        <p:spPr>
          <a:xfrm>
            <a:off x="339214" y="2300185"/>
            <a:ext cx="4830511" cy="42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7459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блок нужно использовать, чтобы запустить программу при нажатии клавиши пробела? 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23" y="3622880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клавиша нажата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флаг нажат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спрайт щелкнут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136" r="15519"/>
          <a:stretch/>
        </p:blipFill>
        <p:spPr>
          <a:xfrm flipH="1">
            <a:off x="5899354" y="2423702"/>
            <a:ext cx="5235678" cy="406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3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76" y="837074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«сцена»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0400"/>
            <a:ext cx="5474914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располагаются спрайты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документе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элемент игры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230" r="9392"/>
          <a:stretch/>
        </p:blipFill>
        <p:spPr>
          <a:xfrm flipH="1">
            <a:off x="6276244" y="1849741"/>
            <a:ext cx="5648632" cy="437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4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добавить звук в проект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960" y="2282825"/>
            <a:ext cx="6427839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звука в специальное поле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добавить звук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Перетащить аудиофайл в проект</a:t>
            </a:r>
          </a:p>
          <a:p>
            <a:pPr marL="514350" indent="-514350">
              <a:buFont typeface="+mj-lt"/>
              <a:buAutoNum type="alphaLcParenR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2415561"/>
            <a:ext cx="4114117" cy="308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5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170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Тема Office</vt:lpstr>
      <vt:lpstr>КВИЗ </vt:lpstr>
      <vt:lpstr>Что такое Scratch?</vt:lpstr>
      <vt:lpstr>Какой элемент в Scratch используется для создания логики программы?  </vt:lpstr>
      <vt:lpstr>Какая основная единица программирования в Scratch?  </vt:lpstr>
      <vt:lpstr>Какая категория блоков в Scratch используется для движения спрайтов?  </vt:lpstr>
      <vt:lpstr>Что такое спрайт в Scratch?  </vt:lpstr>
      <vt:lpstr>Какой блок нужно использовать, чтобы запустить программу при нажатии клавиши пробела?  </vt:lpstr>
      <vt:lpstr>Что такое «сцена» в Scratch? </vt:lpstr>
      <vt:lpstr>Как можно добавить звук в проект Scratch?</vt:lpstr>
      <vt:lpstr>Как называется функция, с помощью которой можно изменять цвет спрайта?</vt:lpstr>
      <vt:lpstr>Как можно поделиться своим проектом в Scratch с другими пользователями? </vt:lpstr>
      <vt:lpstr>Таблица ответов: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7</cp:revision>
  <dcterms:created xsi:type="dcterms:W3CDTF">2025-02-13T23:36:12Z</dcterms:created>
  <dcterms:modified xsi:type="dcterms:W3CDTF">2025-02-21T05:29:22Z</dcterms:modified>
</cp:coreProperties>
</file>